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0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9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2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3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0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9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F596-37D9-4FE7-A092-7351456109E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7061-5060-4E13-A5A3-2CB0A89D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9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2" y="188640"/>
            <a:ext cx="916005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97" y="1628800"/>
            <a:ext cx="4562865" cy="213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90566" y="332656"/>
            <a:ext cx="494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начальная школа – детский сад №12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3" y="4077072"/>
            <a:ext cx="5328591" cy="112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«Растём, дружим, мечтаем!»</a:t>
            </a: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 всероссийский проект для младших школьников «Орлята России» </a:t>
            </a: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2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1775" cy="68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1" y="2967101"/>
            <a:ext cx="3868969" cy="2901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2982026"/>
            <a:ext cx="3829167" cy="2871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840">
            <a:off x="6804389" y="194142"/>
            <a:ext cx="2268386" cy="1062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1" y="119675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Особой радостью для обучающихся стали флешмобы!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Ребята поддерживали аплодисментами друг друга,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радовались не только своим успехам,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но и успехам товарищей.  </a:t>
            </a:r>
          </a:p>
        </p:txBody>
      </p:sp>
    </p:spTree>
    <p:extLst>
      <p:ext uri="{BB962C8B-B14F-4D97-AF65-F5344CB8AC3E}">
        <p14:creationId xmlns:p14="http://schemas.microsoft.com/office/powerpoint/2010/main" val="324483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5" y="0"/>
            <a:ext cx="91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163755" cy="38722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4" y="2282894"/>
            <a:ext cx="4157280" cy="3866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169">
            <a:off x="6868805" y="221420"/>
            <a:ext cx="2200084" cy="1030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 нашей деятельности не заставил долго ждать и все участники получили именные сертификаты </a:t>
            </a:r>
          </a:p>
        </p:txBody>
      </p:sp>
    </p:spTree>
    <p:extLst>
      <p:ext uri="{BB962C8B-B14F-4D97-AF65-F5344CB8AC3E}">
        <p14:creationId xmlns:p14="http://schemas.microsoft.com/office/powerpoint/2010/main" val="135147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6" y="0"/>
            <a:ext cx="91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63" y="2360674"/>
            <a:ext cx="4562865" cy="21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5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635">
            <a:off x="7225778" y="159535"/>
            <a:ext cx="1752782" cy="8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B78BB-9B6B-4701-8460-F8A7C785B8C1}"/>
              </a:ext>
            </a:extLst>
          </p:cNvPr>
          <p:cNvSpPr txBox="1"/>
          <p:nvPr/>
        </p:nvSpPr>
        <p:spPr>
          <a:xfrm>
            <a:off x="416459" y="1268760"/>
            <a:ext cx="8476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образовательном учреждении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начальная школа – детский сад №12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стартовала программа развития социальной активности обучающихся «Орлята России», которая проводится в целях реализации Федерального проекта «Патриотическое воспитание граждан Российской Федерации».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«Орлята России» разработана с целью удовлетворения потребностей обучающихся в социальной активности, поддержания и развития интереса к учебным и внеурочным видам деятельности, обеспечивая преемственность с Российским движением школьников.</a:t>
            </a:r>
          </a:p>
          <a:p>
            <a:pPr algn="ctr"/>
            <a:endParaRPr lang="ru-RU" b="1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0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" y="0"/>
            <a:ext cx="9121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44824"/>
            <a:ext cx="7128792" cy="478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Программа «Орлята России» состоит из нескольких направлений.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Первое и основное – участие обучающихся в образовательных треках в течение учебного года.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Несмотря на то, что треки называются образовательными, большее внимание в их содержании уделяется воспитательной работе с детьми. В течение года школьники проходят семь треков, в основе которых лежат такие ценности, как Родина, семья, команда, природа, познание и здоровье, - всё то, что понятно ученику младшего школьного возраста и о чём с ним можно говорить.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Воспитание и образование – взаимодействующие педагогические процессы. Поэтому акцент делается не на образование как знание, а на воспитательный блок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314">
            <a:off x="5667259" y="244862"/>
            <a:ext cx="3368891" cy="15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7" y="-11514"/>
            <a:ext cx="9199077" cy="68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1577936"/>
            <a:ext cx="8496943" cy="484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«Орлята России» - это комплекс занятий по семи направлениям деятельности (то есть – трекам):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«Орлёнок – Лидер» - раскрытие в детях лидерских способностей и умения работать в команде.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«Орлёнок – Эрудит» - интеллектуальное развитие детей через познавательную и исследовательскую деятельность.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«Орлёнок – Мастер» - формирование любви к искусству и труду, развитие творческих способностей и эстетического вкуса.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>
                <a:latin typeface="Times New Roman" pitchFamily="18" charset="0"/>
                <a:ea typeface="Calibri"/>
                <a:cs typeface="Times New Roman" pitchFamily="18" charset="0"/>
              </a:rPr>
              <a:t>«Орлёнок – Хранитель исторической памяти» - воспитание любви и уважения к своей семье, малой родине, традициям и истории страны.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«Орлёнок – Спортсмен» - привитие интереса к спорту и формирование навыков здорового образа жизни.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«Орлёнок – Доброволец» - раскрытие в детях волонтёрского потенциала.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«Орлёнок – Эколог» - формирование представлений об экологической культуре и ответственного отношения к природе.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330">
            <a:off x="7020265" y="321939"/>
            <a:ext cx="2023184" cy="9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5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635">
            <a:off x="7225778" y="159535"/>
            <a:ext cx="1752782" cy="8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B78BB-9B6B-4701-8460-F8A7C785B8C1}"/>
              </a:ext>
            </a:extLst>
          </p:cNvPr>
          <p:cNvSpPr txBox="1"/>
          <p:nvPr/>
        </p:nvSpPr>
        <p:spPr>
          <a:xfrm>
            <a:off x="416459" y="1268760"/>
            <a:ext cx="8476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удобна для каждого педагога тем, что РДШ предлагает готовые методические разработки по каждому треку и занятию. Каждая разработка интересна и проста в реализации.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7C716-985A-AEE2-161E-6C0F19D57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652">
            <a:off x="1691680" y="2725326"/>
            <a:ext cx="2352775" cy="3327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6F8FA4-CAF9-253B-8C98-72CD299CC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364">
            <a:off x="5753593" y="2691233"/>
            <a:ext cx="2424220" cy="34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6" y="0"/>
            <a:ext cx="9199076" cy="68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714">
            <a:off x="6433091" y="194707"/>
            <a:ext cx="2700619" cy="126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926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2633"/>
                </a:solidFill>
                <a:effectLst/>
                <a:latin typeface="Times New Roman" pitchFamily="18" charset="0"/>
                <a:cs typeface="Times New Roman" pitchFamily="18" charset="0"/>
              </a:rPr>
              <a:t>Трек «Орлёнок – Лидер»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Данный трек состоит из 9 занятий . </a:t>
            </a:r>
          </a:p>
          <a:p>
            <a:pPr algn="ctr"/>
            <a:r>
              <a:rPr lang="ru-RU" b="1" i="0" dirty="0">
                <a:solidFill>
                  <a:srgbClr val="262633"/>
                </a:solidFill>
                <a:effectLst/>
                <a:latin typeface="Times New Roman" pitchFamily="18" charset="0"/>
                <a:cs typeface="Times New Roman" pitchFamily="18" charset="0"/>
              </a:rPr>
              <a:t>Ценности, значимые качества трека: дружба, команда.</a:t>
            </a:r>
          </a:p>
          <a:p>
            <a:pPr algn="ctr"/>
            <a:r>
              <a:rPr lang="ru-RU" b="1" i="0" dirty="0">
                <a:solidFill>
                  <a:srgbClr val="262633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 трека – конструктор «Лидер».</a:t>
            </a:r>
          </a:p>
          <a:p>
            <a:pPr algn="ctr"/>
            <a:r>
              <a:rPr lang="ru-RU" b="1" i="0" dirty="0">
                <a:solidFill>
                  <a:srgbClr val="262633"/>
                </a:solidFill>
                <a:effectLst/>
                <a:latin typeface="Times New Roman" pitchFamily="18" charset="0"/>
                <a:cs typeface="Times New Roman" pitchFamily="18" charset="0"/>
              </a:rPr>
              <a:t> В процессе реализации данного трека дети приобретают опыт совместной деятельности, что является необходимым в начале учебного года.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39110"/>
            <a:ext cx="2643987" cy="2654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71468"/>
            <a:ext cx="3495998" cy="26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5" y="17036"/>
            <a:ext cx="9158584" cy="68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13" y="620687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первом занятии был организован  просмотр фрагмента мультфильма о важности взаимопомощи.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5766"/>
            <a:ext cx="3262595" cy="2446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348">
            <a:off x="6254524" y="198577"/>
            <a:ext cx="2808312" cy="1315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4"/>
            <a:ext cx="3178595" cy="2383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589240"/>
            <a:ext cx="793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поспособствовало на: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эмоционально-положительный настрой для выполнения заданий трека;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проявление интереса детей к теме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176362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5" y="0"/>
            <a:ext cx="9223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2" y="2708920"/>
            <a:ext cx="3555755" cy="2666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708920"/>
            <a:ext cx="3563887" cy="267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Командные игры на сплочение, работа в группе.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Помогают ребятам определять существенный признак для классификации качеств лидера.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Школьники записывали качества лидера на карточках и зачитывали их ребятам.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13">
            <a:off x="6931010" y="176101"/>
            <a:ext cx="2176304" cy="10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с\Desktop\orlyata-brand-2_page-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76" y="6800"/>
            <a:ext cx="9683701" cy="68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31" y="3084279"/>
            <a:ext cx="4108033" cy="308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8676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 как наш класс маленький то во время квестов, конкурсов и различных игр обучающиеся на разные команды не делились. Ребята организовали одну команду и назвали «Класс Лидеров». Это название дети объяснили, что нет в нашем классе кого-то умнее, веселее, активнее все мы по своему лидеры.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выполнение заданий распределяли самостоятельно, так что бы могли поучаствовать все.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321">
            <a:off x="7846866" y="167739"/>
            <a:ext cx="1666334" cy="780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" y="3060340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46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595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Ромас</dc:creator>
  <cp:lastModifiedBy>Пользователь</cp:lastModifiedBy>
  <cp:revision>15</cp:revision>
  <dcterms:created xsi:type="dcterms:W3CDTF">2022-12-05T16:54:31Z</dcterms:created>
  <dcterms:modified xsi:type="dcterms:W3CDTF">2022-12-07T06:46:40Z</dcterms:modified>
</cp:coreProperties>
</file>